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8"/>
  </p:notesMasterIdLst>
  <p:sldIdLst>
    <p:sldId id="257" r:id="rId2"/>
    <p:sldId id="278" r:id="rId3"/>
    <p:sldId id="306" r:id="rId4"/>
    <p:sldId id="307" r:id="rId5"/>
    <p:sldId id="308" r:id="rId6"/>
    <p:sldId id="310" r:id="rId7"/>
    <p:sldId id="309" r:id="rId8"/>
    <p:sldId id="312" r:id="rId9"/>
    <p:sldId id="311" r:id="rId10"/>
    <p:sldId id="261" r:id="rId11"/>
    <p:sldId id="262" r:id="rId12"/>
    <p:sldId id="263" r:id="rId13"/>
    <p:sldId id="314" r:id="rId14"/>
    <p:sldId id="264" r:id="rId15"/>
    <p:sldId id="259" r:id="rId16"/>
    <p:sldId id="260" r:id="rId17"/>
    <p:sldId id="303" r:id="rId18"/>
    <p:sldId id="305" r:id="rId19"/>
    <p:sldId id="299" r:id="rId20"/>
    <p:sldId id="297" r:id="rId21"/>
    <p:sldId id="301" r:id="rId22"/>
    <p:sldId id="298" r:id="rId23"/>
    <p:sldId id="300" r:id="rId24"/>
    <p:sldId id="315" r:id="rId25"/>
    <p:sldId id="302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316" r:id="rId47"/>
    <p:sldId id="286" r:id="rId48"/>
    <p:sldId id="287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</p:sldIdLst>
  <p:sldSz cx="9144000" cy="5143500" type="screen16x9"/>
  <p:notesSz cx="6858000" cy="9144000"/>
  <p:embeddedFontLst>
    <p:embeddedFont>
      <p:font typeface="Proxima Nova" panose="020B0604020202020204" charset="0"/>
      <p:regular r:id="rId59"/>
      <p:bold r:id="rId60"/>
      <p:italic r:id="rId61"/>
      <p:boldItalic r:id="rId62"/>
    </p:embeddedFont>
    <p:embeddedFont>
      <p:font typeface="Comic Sans MS" panose="030F0702030302020204" pitchFamily="66" charset="0"/>
      <p:regular r:id="rId63"/>
      <p:bold r:id="rId64"/>
      <p:italic r:id="rId65"/>
      <p:boldItalic r:id="rId66"/>
    </p:embeddedFont>
    <p:embeddedFont>
      <p:font typeface="Alfa Slab One"/>
      <p:regular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1" autoAdjust="0"/>
    <p:restoredTop sz="79100" autoAdjust="0"/>
  </p:normalViewPr>
  <p:slideViewPr>
    <p:cSldViewPr snapToGrid="0">
      <p:cViewPr varScale="1">
        <p:scale>
          <a:sx n="120" d="100"/>
          <a:sy n="120" d="100"/>
        </p:scale>
        <p:origin x="60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940348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7942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https://ru.wikihow.com/</a:t>
            </a:r>
            <a:r>
              <a:rPr lang="ru-RU" dirty="0" smtClean="0"/>
              <a:t>самостоятельно-сделать-компьютерную-игру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4477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937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89027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8351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https://ru.wikihow.com/</a:t>
            </a:r>
            <a:r>
              <a:rPr lang="ru-RU" dirty="0" smtClean="0"/>
              <a:t>самостоятельно-сделать-компьютерную-игру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94496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9416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73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9908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62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777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7825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64296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9306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1971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81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2478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34836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https://www.youtube.com/watch?v=PBFcdXCSQGI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21137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59069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304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693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https://ru.wikihow.com/</a:t>
            </a:r>
            <a:r>
              <a:rPr lang="ru-RU" dirty="0" smtClean="0"/>
              <a:t>самостоятельно-сделать-компьютерную-игру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38499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870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1486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28948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38043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9705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https://ru.wikihow.com/</a:t>
            </a:r>
            <a:r>
              <a:rPr lang="ru-RU" dirty="0" smtClean="0"/>
              <a:t>самостоятельно-сделать-компьютерную-игру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34886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8511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9952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1182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86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https://ru.wikihow.com/</a:t>
            </a:r>
            <a:r>
              <a:rPr lang="ru-RU" dirty="0" smtClean="0"/>
              <a:t>самостоятельно-сделать-компьютерную-игру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93661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821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6544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6999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5518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323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77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https://ru.wikihow.com/</a:t>
            </a:r>
            <a:r>
              <a:rPr lang="ru-RU" dirty="0" smtClean="0"/>
              <a:t>самостоятельно-сделать-компьютерную-игру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7785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https://ru.wikihow.com/</a:t>
            </a:r>
            <a:r>
              <a:rPr lang="ru-RU" dirty="0" smtClean="0"/>
              <a:t>самостоятельно-сделать-компьютерную-игру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6450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617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2551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566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6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g"/><Relationship Id="rId9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UEyAggNa_J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g68cHvlurJU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QsVnVHxA66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4isp2umNNXQ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BFcdXCSQGI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2871900" y="882325"/>
            <a:ext cx="3400200" cy="18984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A66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A668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КАК СОЗДАТЬ </a:t>
            </a:r>
            <a:endParaRPr sz="3000" b="1" dirty="0">
              <a:solidFill>
                <a:srgbClr val="A668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A668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ИГРУ</a:t>
            </a:r>
            <a:endParaRPr sz="3000" b="1" dirty="0">
              <a:solidFill>
                <a:srgbClr val="A668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A668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С НУЛЯ</a:t>
            </a:r>
            <a:endParaRPr sz="3000" b="1" dirty="0">
              <a:solidFill>
                <a:srgbClr val="A668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1950" y="4305300"/>
            <a:ext cx="781050" cy="25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10:00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24950" cy="51435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3442350" y="614950"/>
            <a:ext cx="2259300" cy="910800"/>
          </a:xfrm>
          <a:prstGeom prst="rect">
            <a:avLst/>
          </a:prstGeom>
          <a:solidFill>
            <a:srgbClr val="5ED2B8"/>
          </a:solidFill>
          <a:ln w="114300" cap="flat" cmpd="sng">
            <a:solidFill>
              <a:srgbClr val="A66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A66800"/>
                </a:solidFill>
                <a:latin typeface="Comic Sans MS"/>
                <a:ea typeface="Comic Sans MS"/>
                <a:cs typeface="Comic Sans MS"/>
                <a:sym typeface="Comic Sans MS"/>
              </a:rPr>
              <a:t>ГРАФИКА</a:t>
            </a:r>
            <a:endParaRPr>
              <a:solidFill>
                <a:srgbClr val="A668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11</a:t>
            </a:fld>
            <a:endParaRPr/>
          </a:p>
        </p:txBody>
      </p:sp>
      <p:pic>
        <p:nvPicPr>
          <p:cNvPr id="96" name="Shape 96" descr="Adobe_Photoshop_CS6_icon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906" y="593552"/>
            <a:ext cx="1402825" cy="1379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 descr="Adobe_Illustrator_Icon_CS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6140" y="3210108"/>
            <a:ext cx="1402825" cy="14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 descr="14275411451700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6288" y="1449964"/>
            <a:ext cx="1402825" cy="140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Картинки по запросу gimp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146" y="3210108"/>
            <a:ext cx="1712825" cy="171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inkscape 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318" y="378401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12</a:t>
            </a:fld>
            <a:endParaRPr/>
          </a:p>
        </p:txBody>
      </p:sp>
      <p:pic>
        <p:nvPicPr>
          <p:cNvPr id="105" name="Shape 105" descr="3ds-max-badge-400px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063" y="559213"/>
            <a:ext cx="1423725" cy="14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 descr="autodesk_maya_prev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1021" y="559213"/>
            <a:ext cx="1423725" cy="14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Картинки по запросу blender 3d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22" y="2824817"/>
            <a:ext cx="5296901" cy="165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359" y="174681"/>
            <a:ext cx="8520600" cy="572700"/>
          </a:xfrm>
        </p:spPr>
        <p:txBody>
          <a:bodyPr/>
          <a:lstStyle/>
          <a:p>
            <a:r>
              <a:rPr lang="ru-RU" dirty="0" smtClean="0"/>
              <a:t>Пошаговая инструкция создание игры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58875"/>
            <a:ext cx="8520600" cy="429794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ru-RU" b="1" dirty="0"/>
              <a:t>Выберите </a:t>
            </a:r>
            <a:r>
              <a:rPr lang="ru-RU" b="1" dirty="0" smtClean="0"/>
              <a:t>платформу и жанр игры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b="1" dirty="0" smtClean="0"/>
              <a:t>Напишите сценарий игры, опишите основную идею игры, запишите </a:t>
            </a:r>
            <a:r>
              <a:rPr lang="ru-RU" b="1" dirty="0"/>
              <a:t>все особенности своей </a:t>
            </a:r>
            <a:r>
              <a:rPr lang="ru-RU" b="1" dirty="0" smtClean="0"/>
              <a:t>игры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Покажите план разработки игры другим </a:t>
            </a:r>
            <a:r>
              <a:rPr lang="ru-RU" b="1" dirty="0" smtClean="0"/>
              <a:t>людям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Разработайте мир игры, нарисуйте арты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Выберите движок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9794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3475800" y="1193650"/>
            <a:ext cx="2192400" cy="14622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GAME </a:t>
            </a:r>
            <a:endParaRPr b="1"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ENGINES</a:t>
            </a:r>
            <a:endParaRPr b="1">
              <a:solidFill>
                <a:srgbClr val="5ED2B8"/>
              </a:solidFill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005275" y="3413400"/>
            <a:ext cx="4857300" cy="9375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ПРОГРАММИРОВАНИЕ</a:t>
            </a:r>
            <a:endParaRPr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179650" y="73675"/>
            <a:ext cx="4879500" cy="9810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5ED2B8"/>
                </a:solidFill>
              </a:rPr>
              <a:t>Языки программирования</a:t>
            </a:r>
            <a:endParaRPr>
              <a:solidFill>
                <a:srgbClr val="5ED2B8"/>
              </a:solidFill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16</a:t>
            </a:fld>
            <a:endParaRPr/>
          </a:p>
        </p:txBody>
      </p:sp>
      <p:pic>
        <p:nvPicPr>
          <p:cNvPr id="80" name="Shape 80" descr="cpp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500" y="457325"/>
            <a:ext cx="1319250" cy="13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 descr="2p4i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500" y="2034800"/>
            <a:ext cx="1319250" cy="13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 descr="Java_Logo.svg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59775" y="1667338"/>
            <a:ext cx="1372500" cy="2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 descr="web-logos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4175" y="1999125"/>
            <a:ext cx="3224980" cy="188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 descr="45be51e64d0b44056a7a9a52490828ba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99925" y="3354050"/>
            <a:ext cx="1667100" cy="184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17</a:t>
            </a:fld>
            <a:endParaRPr lang="ru"/>
          </a:p>
        </p:txBody>
      </p:sp>
      <p:pic>
        <p:nvPicPr>
          <p:cNvPr id="9218" name="Picture 2" descr="Картинки по запросу scrat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7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51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18</a:t>
            </a:fld>
            <a:endParaRPr lang="ru"/>
          </a:p>
        </p:txBody>
      </p:sp>
      <p:pic>
        <p:nvPicPr>
          <p:cNvPr id="5" name="Рисунок 4" descr="Вырезка экран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80" y="0"/>
            <a:ext cx="65040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5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19</a:t>
            </a:fld>
            <a:endParaRPr lang="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57436"/>
          </a:xfrm>
          <a:prstGeom prst="rect">
            <a:avLst/>
          </a:prstGeom>
        </p:spPr>
      </p:pic>
      <p:pic>
        <p:nvPicPr>
          <p:cNvPr id="8" name="Picture 4" descr="Картинки по запросу stency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4267751"/>
            <a:ext cx="1276350" cy="43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18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513250" y="88550"/>
            <a:ext cx="4117500" cy="1881000"/>
          </a:xfrm>
          <a:prstGeom prst="rect">
            <a:avLst/>
          </a:prstGeom>
          <a:solidFill>
            <a:srgbClr val="5ED2B8"/>
          </a:solidFill>
          <a:ln w="114300" cap="flat" cmpd="sng">
            <a:solidFill>
              <a:srgbClr val="16077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160773"/>
                </a:solidFill>
                <a:latin typeface="Comic Sans MS"/>
                <a:ea typeface="Comic Sans MS"/>
                <a:cs typeface="Comic Sans MS"/>
                <a:sym typeface="Comic Sans MS"/>
              </a:rPr>
              <a:t>ЧТО НУЖНО ДЛЯ </a:t>
            </a:r>
            <a:r>
              <a:rPr lang="ru" dirty="0" smtClean="0">
                <a:solidFill>
                  <a:srgbClr val="160773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СОЗДАНИЯ </a:t>
            </a:r>
            <a:r>
              <a:rPr lang="ru" dirty="0">
                <a:solidFill>
                  <a:srgbClr val="160773"/>
                </a:solidFill>
                <a:latin typeface="Comic Sans MS"/>
                <a:ea typeface="Comic Sans MS"/>
                <a:cs typeface="Comic Sans MS"/>
                <a:sym typeface="Comic Sans MS"/>
              </a:rPr>
              <a:t>ХОРОШЕЙ ИГРЫ</a:t>
            </a:r>
            <a:endParaRPr dirty="0">
              <a:solidFill>
                <a:srgbClr val="16077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2" name="Shape 2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</a:t>
            </a:fld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1951775" y="3030125"/>
            <a:ext cx="2031900" cy="2031900"/>
          </a:xfrm>
          <a:prstGeom prst="ellipse">
            <a:avLst/>
          </a:prstGeom>
          <a:solidFill>
            <a:srgbClr val="FF9900"/>
          </a:solidFill>
          <a:ln w="76200" cap="flat" cmpd="sng">
            <a:solidFill>
              <a:srgbClr val="16077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 smtClean="0">
                <a:solidFill>
                  <a:srgbClr val="160773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ЗНАНИЯ (ОБРАЗОВАНИЕ)</a:t>
            </a:r>
            <a:endParaRPr sz="1800" dirty="0">
              <a:solidFill>
                <a:srgbClr val="16077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4" name="Shape 214"/>
          <p:cNvSpPr/>
          <p:nvPr/>
        </p:nvSpPr>
        <p:spPr>
          <a:xfrm>
            <a:off x="3654100" y="2139000"/>
            <a:ext cx="2031900" cy="2031900"/>
          </a:xfrm>
          <a:prstGeom prst="ellipse">
            <a:avLst/>
          </a:prstGeom>
          <a:solidFill>
            <a:srgbClr val="FFFF00"/>
          </a:solidFill>
          <a:ln w="76200" cap="flat" cmpd="sng">
            <a:solidFill>
              <a:srgbClr val="16077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60773"/>
                </a:solidFill>
                <a:latin typeface="Comic Sans MS"/>
                <a:ea typeface="Comic Sans MS"/>
                <a:cs typeface="Comic Sans MS"/>
                <a:sym typeface="Comic Sans MS"/>
              </a:rPr>
              <a:t>ЖЕЛАНИЕ</a:t>
            </a:r>
            <a:endParaRPr sz="1800">
              <a:solidFill>
                <a:srgbClr val="16077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5" name="Shape 215"/>
          <p:cNvSpPr/>
          <p:nvPr/>
        </p:nvSpPr>
        <p:spPr>
          <a:xfrm>
            <a:off x="5371100" y="3030125"/>
            <a:ext cx="2031900" cy="2031900"/>
          </a:xfrm>
          <a:prstGeom prst="ellipse">
            <a:avLst/>
          </a:prstGeom>
          <a:solidFill>
            <a:srgbClr val="93C47D"/>
          </a:solidFill>
          <a:ln w="76200" cap="flat" cmpd="sng">
            <a:solidFill>
              <a:srgbClr val="16077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160773"/>
                </a:solidFill>
                <a:latin typeface="Comic Sans MS"/>
                <a:ea typeface="Comic Sans MS"/>
                <a:cs typeface="Comic Sans MS"/>
                <a:sym typeface="Comic Sans MS"/>
              </a:rPr>
              <a:t>ВРЕМЯ</a:t>
            </a:r>
            <a:endParaRPr sz="1800">
              <a:solidFill>
                <a:srgbClr val="16077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6" name="Shape 216"/>
          <p:cNvSpPr/>
          <p:nvPr/>
        </p:nvSpPr>
        <p:spPr>
          <a:xfrm>
            <a:off x="6274250" y="2032000"/>
            <a:ext cx="258600" cy="998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rgbClr val="16077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2838425" y="2000788"/>
            <a:ext cx="258600" cy="998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rgbClr val="16077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4540750" y="1882275"/>
            <a:ext cx="258600" cy="212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38100" cap="flat" cmpd="sng">
            <a:solidFill>
              <a:srgbClr val="16077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20</a:t>
            </a:fld>
            <a:endParaRPr lang="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AutoShape 14" descr="Картинки по запросу construct 2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184" name="Picture 16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647" y="3761556"/>
            <a:ext cx="924511" cy="111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96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21</a:t>
            </a:fld>
            <a:endParaRPr lang="ru"/>
          </a:p>
        </p:txBody>
      </p:sp>
      <p:pic>
        <p:nvPicPr>
          <p:cNvPr id="4098" name="Picture 2" descr="Картинки по запросу game ma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Картинки по запросу game maker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27" y="4492966"/>
            <a:ext cx="1588273" cy="4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98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22</a:t>
            </a:fld>
            <a:endParaRPr lang="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144001" cy="5139261"/>
          </a:xfrm>
          <a:prstGeom prst="rect">
            <a:avLst/>
          </a:prstGeom>
        </p:spPr>
      </p:pic>
      <p:pic>
        <p:nvPicPr>
          <p:cNvPr id="8194" name="Picture 2" descr="Картинки по запросу unity3d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99" y="4305160"/>
            <a:ext cx="1450975" cy="52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4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23</a:t>
            </a:fld>
            <a:endParaRPr lang="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148" name="Picture 4" descr="Картинки по запросу unreal 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945" y="4152425"/>
            <a:ext cx="797670" cy="83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6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359" y="174681"/>
            <a:ext cx="8520600" cy="572700"/>
          </a:xfrm>
        </p:spPr>
        <p:txBody>
          <a:bodyPr/>
          <a:lstStyle/>
          <a:p>
            <a:r>
              <a:rPr lang="ru-RU" dirty="0" smtClean="0"/>
              <a:t>Пошаговая инструкция создание игры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58875"/>
            <a:ext cx="8520600" cy="429794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ru-RU" b="1" dirty="0"/>
              <a:t>Выберите </a:t>
            </a:r>
            <a:r>
              <a:rPr lang="ru-RU" b="1" dirty="0" smtClean="0"/>
              <a:t>платформу и жанр игры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b="1" dirty="0" smtClean="0"/>
              <a:t>Напишите сценарий игры, опишите основную идею игры, запишите </a:t>
            </a:r>
            <a:r>
              <a:rPr lang="ru-RU" b="1" dirty="0"/>
              <a:t>все особенности своей </a:t>
            </a:r>
            <a:r>
              <a:rPr lang="ru-RU" b="1" dirty="0" smtClean="0"/>
              <a:t>игры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Покажите план разработки игры другим </a:t>
            </a:r>
            <a:r>
              <a:rPr lang="ru-RU" b="1" dirty="0" smtClean="0"/>
              <a:t>людям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Разработайте мир игры, нарисуйте арты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Выберите движок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Сделайте прототип </a:t>
            </a:r>
            <a:r>
              <a:rPr lang="ru-RU" b="1" dirty="0" smtClean="0"/>
              <a:t>игры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Поработайте над </a:t>
            </a:r>
            <a:r>
              <a:rPr lang="ru-RU" b="1" dirty="0" smtClean="0"/>
              <a:t>управлением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Запишите звук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Играйте </a:t>
            </a:r>
            <a:r>
              <a:rPr lang="ru-RU" b="1" dirty="0"/>
              <a:t>в свою игру как можно </a:t>
            </a:r>
            <a:r>
              <a:rPr lang="ru-RU" b="1" dirty="0" smtClean="0"/>
              <a:t>больше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Устраните все баги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Рекламируйте </a:t>
            </a:r>
            <a:r>
              <a:rPr lang="ru-RU" b="1" dirty="0" smtClean="0"/>
              <a:t>игру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24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52776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25</a:t>
            </a:fld>
            <a:endParaRPr lang="ru"/>
          </a:p>
        </p:txBody>
      </p:sp>
      <p:pic>
        <p:nvPicPr>
          <p:cNvPr id="5122" name="Picture 2" descr="http://gamesisart.ru/images/pages/game_dev_prog/CryENGINE_3_Image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756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Картинки по запросу cry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300" y="4071709"/>
            <a:ext cx="1767700" cy="99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880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26</a:t>
            </a:fld>
            <a:endParaRPr/>
          </a:p>
        </p:txBody>
      </p:sp>
      <p:pic>
        <p:nvPicPr>
          <p:cNvPr id="118" name="Shape 118" descr="Unity_logo_201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093" y="1237518"/>
            <a:ext cx="3492075" cy="130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 descr="Official-cocos2d-Logo-Landscape-Angry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3575" y="1354600"/>
            <a:ext cx="3767574" cy="11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27</a:t>
            </a:fld>
            <a:endParaRPr/>
          </a:p>
        </p:txBody>
      </p:sp>
      <p:pic>
        <p:nvPicPr>
          <p:cNvPr id="125" name="Shape 125" descr="unreal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51" y="383250"/>
            <a:ext cx="1262175" cy="134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 descr="CryEngine_Nex-Gen(4th_Generation)_-_1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4575" y="383250"/>
            <a:ext cx="2667224" cy="13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 descr="blender_logo_socket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050" y="2507956"/>
            <a:ext cx="3529275" cy="112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 descr="gamemakerstudio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40850" y="383249"/>
            <a:ext cx="1757006" cy="13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 descr="200px-Ogre-log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37475" y="2190750"/>
            <a:ext cx="1905000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 descr="RPG_Maker_cover2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504963" y="2952750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28</a:t>
            </a:fld>
            <a:endParaRPr/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29</a:t>
            </a:fld>
            <a:endParaRPr/>
          </a:p>
        </p:txBody>
      </p:sp>
      <p:sp>
        <p:nvSpPr>
          <p:cNvPr id="144" name="Shape 144" descr="Демонстрация геймплея игр, создаваемых на Unity 5." title="Лучшие игры на движке Unity 5">
            <a:hlinkClick r:id="rId3"/>
          </p:cNvPr>
          <p:cNvSpPr/>
          <p:nvPr/>
        </p:nvSpPr>
        <p:spPr>
          <a:xfrm>
            <a:off x="1086800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359" y="174681"/>
            <a:ext cx="8520600" cy="572700"/>
          </a:xfrm>
        </p:spPr>
        <p:txBody>
          <a:bodyPr/>
          <a:lstStyle/>
          <a:p>
            <a:r>
              <a:rPr lang="ru-RU" dirty="0" smtClean="0"/>
              <a:t>Пошаговая инструкция создание игры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58875"/>
            <a:ext cx="8520600" cy="429794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ru-RU" b="1" dirty="0"/>
              <a:t>Выберите </a:t>
            </a:r>
            <a:r>
              <a:rPr lang="ru-RU" b="1" dirty="0" smtClean="0"/>
              <a:t>платформу и жанр игры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3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2490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30</a:t>
            </a:fld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5" y="0"/>
            <a:ext cx="911866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31</a:t>
            </a:fld>
            <a:endParaRPr/>
          </a:p>
        </p:txBody>
      </p:sp>
      <p:sp>
        <p:nvSpPr>
          <p:cNvPr id="158" name="Shape 158" descr="Проекты, созданные на движке Unreal Engine 4." title="Игры на движке Unreal Engine 4">
            <a:hlinkClick r:id="rId3"/>
          </p:cNvPr>
          <p:cNvSpPr/>
          <p:nvPr/>
        </p:nvSpPr>
        <p:spPr>
          <a:xfrm>
            <a:off x="1133625" y="0"/>
            <a:ext cx="6792425" cy="5094325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32</a:t>
            </a:fld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418" y="0"/>
            <a:ext cx="869916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33</a:t>
            </a:fld>
            <a:endParaRPr/>
          </a:p>
        </p:txBody>
      </p:sp>
      <p:sp>
        <p:nvSpPr>
          <p:cNvPr id="172" name="Shape 172" descr="There are a lot of games, tools, and projects being made using the awesome new CryEngine 3. Aside from the Crysis being ported to console via CryEngine 3, see a small list of the upcoming games powered by the engine in all its visual glory.  Subscribe to IGN's channel for reviews, news, and all things gaming: http://www.youtube.com/subscription_center?add_user=ignentertainment" title="The Games of CryEngine 3 - Video Montage">
            <a:hlinkClick r:id="rId3"/>
          </p:cNvPr>
          <p:cNvSpPr/>
          <p:nvPr/>
        </p:nvSpPr>
        <p:spPr>
          <a:xfrm>
            <a:off x="1470925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9" name="Shape 1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34</a:t>
            </a:fld>
            <a:endParaRPr/>
          </a:p>
        </p:txBody>
      </p:sp>
      <p:pic>
        <p:nvPicPr>
          <p:cNvPr id="180" name="Shape 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35</a:t>
            </a:fld>
            <a:endParaRPr/>
          </a:p>
        </p:txBody>
      </p:sp>
      <p:sp>
        <p:nvSpPr>
          <p:cNvPr id="186" name="Shape 186" descr="Cocos2d-x Box2D Prototype01" title="Cocos2d-x Box2D Prototype01">
            <a:hlinkClick r:id="rId3"/>
          </p:cNvPr>
          <p:cNvSpPr/>
          <p:nvPr/>
        </p:nvSpPr>
        <p:spPr>
          <a:xfrm>
            <a:off x="1339725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36</a:t>
            </a:fld>
            <a:endParaRPr/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" y="0"/>
            <a:ext cx="914165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37</a:t>
            </a:fld>
            <a:endParaRPr/>
          </a:p>
        </p:txBody>
      </p:sp>
      <p:sp>
        <p:nvSpPr>
          <p:cNvPr id="200" name="Shape 200" descr="Top 5 Game Maker games on Steam.  Game developer stuff http://www.roley.co.uk/   Hero Siege   Spelunky   Gunpoint   Risk of Rain  Hotline Miami   Music: “The Pirate And The Dancer” (by Rolemusic) http://creativecommons.org/licenses/by/4.0/" title="Top 5 Game Maker Games On Steam">
            <a:hlinkClick r:id="rId3"/>
          </p:cNvPr>
          <p:cNvSpPr/>
          <p:nvPr/>
        </p:nvSpPr>
        <p:spPr>
          <a:xfrm>
            <a:off x="1555225" y="0"/>
            <a:ext cx="6858000" cy="5143500"/>
          </a:xfrm>
          <a:prstGeom prst="rect">
            <a:avLst/>
          </a:prstGeom>
          <a:blipFill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38</a:t>
            </a:fld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6131650" y="1381400"/>
            <a:ext cx="2889600" cy="3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Какие языки программирования стоит учить?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Что такое игровой движок?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Приведите 3 примера игровых движков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Какие графические редакторы вы узнали?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39</a:t>
            </a:fld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2005200" y="499100"/>
            <a:ext cx="5133600" cy="25488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15 СЕКРЕТОВ ПО РАЗРАБОТКЕ КОМПЬЮТЕРНЫХ ИГР</a:t>
            </a:r>
            <a:endParaRPr sz="3000" b="1"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</a:t>
            </a:fld>
            <a:endParaRPr lang="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81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2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833250" y="347575"/>
            <a:ext cx="7691400" cy="22014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 dirty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Посещайте сайты, связанные с тематикой и разработкой игр.</a:t>
            </a:r>
            <a:endParaRPr dirty="0"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 dirty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Следите за блогами гейм-разработчиков. </a:t>
            </a:r>
            <a:endParaRPr dirty="0"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 dirty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Прочитайте пару книг об игровом дизайне.</a:t>
            </a:r>
            <a:endParaRPr dirty="0"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0" name="Shape 2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9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1220850" y="662300"/>
            <a:ext cx="6702300" cy="16905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 dirty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Придумайте свой луна-парк с блэкджеком и...</a:t>
            </a:r>
            <a:endParaRPr dirty="0"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 dirty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Кто-то смог, а я что? Дятел?</a:t>
            </a:r>
            <a:endParaRPr dirty="0"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 dirty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Найдите таких же </a:t>
            </a:r>
            <a:r>
              <a:rPr lang="ru" dirty="0" smtClean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креативных </a:t>
            </a:r>
            <a:r>
              <a:rPr lang="ru" dirty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как и вы</a:t>
            </a:r>
            <a:endParaRPr dirty="0"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6" name="Shape 2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body" idx="1"/>
          </p:nvPr>
        </p:nvSpPr>
        <p:spPr>
          <a:xfrm>
            <a:off x="338550" y="1063350"/>
            <a:ext cx="4902000" cy="13251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Выберите себе GE</a:t>
            </a:r>
            <a:endParaRPr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 дайте неудачам вас сломить</a:t>
            </a:r>
            <a:endParaRPr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039050" y="1017725"/>
            <a:ext cx="4982100" cy="14766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Ограничьте себя по времени</a:t>
            </a:r>
            <a:endParaRPr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Ищите простые пути</a:t>
            </a:r>
            <a:endParaRPr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4039050" y="2336725"/>
            <a:ext cx="4982100" cy="14766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 dirty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Ни дня без строчки </a:t>
            </a:r>
            <a:endParaRPr dirty="0"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 dirty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Разбейте проект на малые части</a:t>
            </a:r>
            <a:endParaRPr dirty="0"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ED2B8"/>
              </a:buClr>
              <a:buSzPts val="1800"/>
              <a:buFont typeface="Comic Sans MS"/>
              <a:buChar char="●"/>
            </a:pPr>
            <a:r>
              <a:rPr lang="ru" dirty="0" smtClean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Не </a:t>
            </a:r>
            <a:r>
              <a:rPr lang="ru" dirty="0">
                <a:solidFill>
                  <a:srgbClr val="5ED2B8"/>
                </a:solidFill>
                <a:latin typeface="Comic Sans MS"/>
                <a:ea typeface="Comic Sans MS"/>
                <a:cs typeface="Comic Sans MS"/>
                <a:sym typeface="Comic Sans MS"/>
              </a:rPr>
              <a:t>нужно слишком усложнять игру</a:t>
            </a:r>
            <a:endParaRPr dirty="0">
              <a:solidFill>
                <a:srgbClr val="5ED2B8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54" name="Shape 2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45</a:t>
            </a:fld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6131650" y="1381400"/>
            <a:ext cx="2889600" cy="3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Какие 3 вещи нужны гейм-разработчикам?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Что нужно читать?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Почему нужны помощники?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Важна ли мотивация?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Сложная игра - хорошо или плохо?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359" y="174681"/>
            <a:ext cx="8520600" cy="572700"/>
          </a:xfrm>
        </p:spPr>
        <p:txBody>
          <a:bodyPr/>
          <a:lstStyle/>
          <a:p>
            <a:r>
              <a:rPr lang="ru-RU" dirty="0" smtClean="0"/>
              <a:t>Пошаговая инструкция создание игры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58875"/>
            <a:ext cx="8520600" cy="429794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ru-RU" b="1" dirty="0"/>
              <a:t>Выберите </a:t>
            </a:r>
            <a:r>
              <a:rPr lang="ru-RU" b="1" dirty="0" smtClean="0"/>
              <a:t>платформу и жанр игры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b="1" dirty="0" smtClean="0"/>
              <a:t>Напишите сценарий игры, опишите основную идею игры, запишите </a:t>
            </a:r>
            <a:r>
              <a:rPr lang="ru-RU" b="1" dirty="0"/>
              <a:t>все особенности своей </a:t>
            </a:r>
            <a:r>
              <a:rPr lang="ru-RU" b="1" dirty="0" smtClean="0"/>
              <a:t>игры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Покажите план разработки игры другим </a:t>
            </a:r>
            <a:r>
              <a:rPr lang="ru-RU" b="1" dirty="0" smtClean="0"/>
              <a:t>людям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Разработайте мир игры, нарисуйте арты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Выберите движок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Сделайте прототип игры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Поработайте над управлением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Запишите звук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Играйте в свою игру как можно больше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Устраните все баги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Рекламируйте игру</a:t>
            </a:r>
          </a:p>
          <a:p>
            <a:pPr>
              <a:buFont typeface="+mj-lt"/>
              <a:buAutoNum type="arabicPeriod"/>
            </a:pPr>
            <a:r>
              <a:rPr lang="ru-RU" b="1" dirty="0" smtClean="0"/>
              <a:t>Зарабатывайте на игре</a:t>
            </a:r>
            <a:endParaRPr lang="ru-RU" dirty="0" smtClean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46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1808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311700" y="2316600"/>
            <a:ext cx="8520600" cy="17475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5ED2B8"/>
                </a:solidFill>
                <a:latin typeface="Arial"/>
                <a:ea typeface="Arial"/>
                <a:cs typeface="Arial"/>
                <a:sym typeface="Arial"/>
              </a:rPr>
              <a:t>Способы заработать денег на своей компьютерной игре</a:t>
            </a:r>
            <a:endParaRPr>
              <a:solidFill>
                <a:srgbClr val="5ED2B8"/>
              </a:solidFill>
            </a:endParaRPr>
          </a:p>
        </p:txBody>
      </p:sp>
      <p:sp>
        <p:nvSpPr>
          <p:cNvPr id="266" name="Shape 2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311700" y="569100"/>
            <a:ext cx="3538500" cy="17475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5ED2B8"/>
                </a:solidFill>
                <a:latin typeface="Arial"/>
                <a:ea typeface="Arial"/>
                <a:cs typeface="Arial"/>
                <a:sym typeface="Arial"/>
              </a:rPr>
              <a:t>Продажа игры</a:t>
            </a:r>
            <a:endParaRPr dirty="0">
              <a:solidFill>
                <a:srgbClr val="5ED2B8"/>
              </a:solidFill>
            </a:endParaRPr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48</a:t>
            </a:fld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5881875" y="828250"/>
            <a:ext cx="2647200" cy="17475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5ED2B8"/>
                </a:solidFill>
                <a:latin typeface="Arial"/>
                <a:ea typeface="Arial"/>
                <a:cs typeface="Arial"/>
                <a:sym typeface="Arial"/>
              </a:rPr>
              <a:t>Показ рекламы</a:t>
            </a:r>
            <a:endParaRPr>
              <a:solidFill>
                <a:srgbClr val="5ED2B8"/>
              </a:solidFill>
            </a:endParaRPr>
          </a:p>
        </p:txBody>
      </p:sp>
      <p:sp>
        <p:nvSpPr>
          <p:cNvPr id="5" name="Shape 278"/>
          <p:cNvSpPr txBox="1">
            <a:spLocks/>
          </p:cNvSpPr>
          <p:nvPr/>
        </p:nvSpPr>
        <p:spPr>
          <a:xfrm>
            <a:off x="473625" y="2884067"/>
            <a:ext cx="3075000" cy="17475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ru-RU" dirty="0" smtClean="0">
                <a:solidFill>
                  <a:srgbClr val="5ED2B8"/>
                </a:solidFill>
                <a:latin typeface="Arial"/>
                <a:ea typeface="Arial"/>
                <a:cs typeface="Arial"/>
                <a:sym typeface="Arial"/>
              </a:rPr>
              <a:t>Продажа </a:t>
            </a:r>
            <a:r>
              <a:rPr lang="ru-RU" dirty="0" smtClean="0">
                <a:solidFill>
                  <a:srgbClr val="5ED2B8"/>
                </a:solidFill>
                <a:latin typeface="Arial"/>
                <a:ea typeface="Arial"/>
                <a:cs typeface="Arial"/>
                <a:sym typeface="Arial"/>
              </a:rPr>
              <a:t>контента</a:t>
            </a:r>
            <a:endParaRPr lang="ru-RU" dirty="0">
              <a:solidFill>
                <a:srgbClr val="5ED2B8"/>
              </a:solidFill>
            </a:endParaRPr>
          </a:p>
        </p:txBody>
      </p:sp>
      <p:sp>
        <p:nvSpPr>
          <p:cNvPr id="6" name="Shape 280"/>
          <p:cNvSpPr txBox="1">
            <a:spLocks/>
          </p:cNvSpPr>
          <p:nvPr/>
        </p:nvSpPr>
        <p:spPr>
          <a:xfrm>
            <a:off x="5552025" y="2884067"/>
            <a:ext cx="3306900" cy="17475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 b="0" i="0" u="none" strike="noStrike" cap="none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pPr algn="ctr"/>
            <a:r>
              <a:rPr lang="ru-RU" smtClean="0">
                <a:solidFill>
                  <a:srgbClr val="5ED2B8"/>
                </a:solidFill>
                <a:latin typeface="Arial"/>
                <a:ea typeface="Arial"/>
                <a:cs typeface="Arial"/>
                <a:sym typeface="Arial"/>
              </a:rPr>
              <a:t>Продажа дополнительных функций</a:t>
            </a:r>
            <a:endParaRPr lang="ru-RU">
              <a:solidFill>
                <a:srgbClr val="5ED2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1" grpId="0" animBg="1"/>
      <p:bldP spid="273" grpId="0" animBg="1"/>
      <p:bldP spid="5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title"/>
          </p:nvPr>
        </p:nvSpPr>
        <p:spPr>
          <a:xfrm>
            <a:off x="231700" y="347000"/>
            <a:ext cx="4857300" cy="17475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5ED2B8"/>
                </a:solidFill>
                <a:latin typeface="Arial"/>
                <a:ea typeface="Arial"/>
                <a:cs typeface="Arial"/>
                <a:sym typeface="Arial"/>
              </a:rPr>
              <a:t>Продажа преимущества над другими игроками</a:t>
            </a:r>
            <a:endParaRPr>
              <a:solidFill>
                <a:srgbClr val="5ED2B8"/>
              </a:solidFill>
            </a:endParaRPr>
          </a:p>
        </p:txBody>
      </p:sp>
      <p:sp>
        <p:nvSpPr>
          <p:cNvPr id="286" name="Shape 2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49</a:t>
            </a:fld>
            <a:endParaRPr/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5491650" y="2717650"/>
            <a:ext cx="3529500" cy="1747500"/>
          </a:xfrm>
          <a:prstGeom prst="rect">
            <a:avLst/>
          </a:prstGeom>
          <a:solidFill>
            <a:srgbClr val="160773"/>
          </a:solidFill>
          <a:ln w="114300" cap="flat" cmpd="sng">
            <a:solidFill>
              <a:srgbClr val="5ED2B8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5ED2B8"/>
                </a:solidFill>
                <a:latin typeface="Arial"/>
                <a:ea typeface="Arial"/>
                <a:cs typeface="Arial"/>
                <a:sym typeface="Arial"/>
              </a:rPr>
              <a:t>Продажа времени</a:t>
            </a:r>
            <a:endParaRPr>
              <a:solidFill>
                <a:srgbClr val="5ED2B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animBg="1"/>
      <p:bldP spid="28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359" y="174681"/>
            <a:ext cx="8520600" cy="572700"/>
          </a:xfrm>
        </p:spPr>
        <p:txBody>
          <a:bodyPr/>
          <a:lstStyle/>
          <a:p>
            <a:r>
              <a:rPr lang="ru-RU" dirty="0" smtClean="0"/>
              <a:t>Пошаговая инструкция создание игры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58875"/>
            <a:ext cx="8520600" cy="429794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ru-RU" b="1" dirty="0"/>
              <a:t>Выберите </a:t>
            </a:r>
            <a:r>
              <a:rPr lang="ru-RU" b="1" dirty="0" smtClean="0"/>
              <a:t>платформу и жанр игры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b="1" dirty="0" smtClean="0"/>
              <a:t>Напишите сценарий игры, опишите основную идею игры, запишите </a:t>
            </a:r>
            <a:r>
              <a:rPr lang="ru-RU" b="1" dirty="0"/>
              <a:t>все особенности своей </a:t>
            </a:r>
            <a:r>
              <a:rPr lang="ru-RU" b="1" dirty="0" smtClean="0"/>
              <a:t>игры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5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48702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50</a:t>
            </a:fld>
            <a:endParaRPr/>
          </a:p>
        </p:txBody>
      </p:sp>
      <p:sp>
        <p:nvSpPr>
          <p:cNvPr id="293" name="Shape 293"/>
          <p:cNvSpPr txBox="1"/>
          <p:nvPr/>
        </p:nvSpPr>
        <p:spPr>
          <a:xfrm>
            <a:off x="6131650" y="1381400"/>
            <a:ext cx="2889600" cy="3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Что такое продажа контента?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Влияет на баланс продажа дополнительных функций?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ic Sans MS"/>
              <a:buAutoNum type="arabicPeriod"/>
            </a:pPr>
            <a:r>
              <a:rPr lang="ru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Почему продажа времени так негативно воспринимается?</a:t>
            </a:r>
            <a:endParaRPr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374100" y="596550"/>
            <a:ext cx="8520600" cy="1747500"/>
          </a:xfrm>
          <a:prstGeom prst="rect">
            <a:avLst/>
          </a:prstGeom>
          <a:solidFill>
            <a:srgbClr val="5ED2B8"/>
          </a:solidFill>
          <a:ln w="114300" cap="flat" cmpd="sng">
            <a:solidFill>
              <a:srgbClr val="16077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60773"/>
                </a:solidFill>
                <a:latin typeface="Arial"/>
                <a:ea typeface="Arial"/>
                <a:cs typeface="Arial"/>
                <a:sym typeface="Arial"/>
              </a:rPr>
              <a:t>5 ИСТОРИЙ ПРО ПРОГРАММИСТОВ, КОТОРЫЕ СДЕЛАЛИ МИЛЛИОНЫ НА РАЗРАБОТКЕ ИГР</a:t>
            </a:r>
            <a:endParaRPr>
              <a:solidFill>
                <a:srgbClr val="160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249300" y="1318450"/>
            <a:ext cx="2611500" cy="847200"/>
          </a:xfrm>
          <a:prstGeom prst="rect">
            <a:avLst/>
          </a:prstGeom>
          <a:solidFill>
            <a:srgbClr val="5ED2B8"/>
          </a:solidFill>
          <a:ln w="114300" cap="flat" cmpd="sng">
            <a:solidFill>
              <a:srgbClr val="16077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60773"/>
                </a:solidFill>
                <a:latin typeface="Arial"/>
                <a:ea typeface="Arial"/>
                <a:cs typeface="Arial"/>
                <a:sym typeface="Arial"/>
              </a:rPr>
              <a:t>Minecraft</a:t>
            </a:r>
            <a:endParaRPr>
              <a:solidFill>
                <a:srgbClr val="16077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53</a:t>
            </a:fld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title"/>
          </p:nvPr>
        </p:nvSpPr>
        <p:spPr>
          <a:xfrm>
            <a:off x="6158125" y="632200"/>
            <a:ext cx="2611500" cy="847200"/>
          </a:xfrm>
          <a:prstGeom prst="rect">
            <a:avLst/>
          </a:prstGeom>
          <a:solidFill>
            <a:srgbClr val="5ED2B8"/>
          </a:solidFill>
          <a:ln w="114300" cap="flat" cmpd="sng">
            <a:solidFill>
              <a:srgbClr val="160773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160773"/>
                </a:solidFill>
                <a:latin typeface="Arial"/>
                <a:ea typeface="Arial"/>
                <a:cs typeface="Arial"/>
                <a:sym typeface="Arial"/>
              </a:rPr>
              <a:t>Braid</a:t>
            </a:r>
            <a:endParaRPr>
              <a:solidFill>
                <a:srgbClr val="16077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6</a:t>
            </a:fld>
            <a:endParaRPr lang="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1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359" y="174681"/>
            <a:ext cx="8520600" cy="572700"/>
          </a:xfrm>
        </p:spPr>
        <p:txBody>
          <a:bodyPr/>
          <a:lstStyle/>
          <a:p>
            <a:r>
              <a:rPr lang="ru-RU" dirty="0" smtClean="0"/>
              <a:t>Пошаговая инструкция создание игры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58875"/>
            <a:ext cx="8520600" cy="429794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ru-RU" b="1" dirty="0"/>
              <a:t>Выберите </a:t>
            </a:r>
            <a:r>
              <a:rPr lang="ru-RU" b="1" dirty="0" smtClean="0"/>
              <a:t>платформу и жанр игры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b="1" dirty="0" smtClean="0"/>
              <a:t>Напишите сценарий игры, опишите основную идею игры, запишите </a:t>
            </a:r>
            <a:r>
              <a:rPr lang="ru-RU" b="1" dirty="0"/>
              <a:t>все особенности своей </a:t>
            </a:r>
            <a:r>
              <a:rPr lang="ru-RU" b="1" dirty="0" smtClean="0"/>
              <a:t>игры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Покажите план разработки игры другим </a:t>
            </a:r>
            <a:r>
              <a:rPr lang="ru-RU" b="1" dirty="0" smtClean="0"/>
              <a:t>людям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7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75855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8</a:t>
            </a:fld>
            <a:endParaRPr lang="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712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6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359" y="174681"/>
            <a:ext cx="8520600" cy="572700"/>
          </a:xfrm>
        </p:spPr>
        <p:txBody>
          <a:bodyPr/>
          <a:lstStyle/>
          <a:p>
            <a:r>
              <a:rPr lang="ru-RU" dirty="0" smtClean="0"/>
              <a:t>Пошаговая инструкция создание игры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758875"/>
            <a:ext cx="8520600" cy="4297942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ru-RU" b="1" dirty="0"/>
              <a:t>Выберите </a:t>
            </a:r>
            <a:r>
              <a:rPr lang="ru-RU" b="1" dirty="0" smtClean="0"/>
              <a:t>платформу и жанр игры</a:t>
            </a:r>
            <a:endParaRPr lang="ru-RU" dirty="0"/>
          </a:p>
          <a:p>
            <a:pPr>
              <a:buFont typeface="+mj-lt"/>
              <a:buAutoNum type="arabicPeriod"/>
            </a:pPr>
            <a:r>
              <a:rPr lang="ru-RU" b="1" dirty="0" smtClean="0"/>
              <a:t>Напишите сценарий игры, опишите основную идею игры, запишите </a:t>
            </a:r>
            <a:r>
              <a:rPr lang="ru-RU" b="1" dirty="0"/>
              <a:t>все особенности своей </a:t>
            </a:r>
            <a:r>
              <a:rPr lang="ru-RU" b="1" dirty="0" smtClean="0"/>
              <a:t>игры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Покажите план разработки игры другим </a:t>
            </a:r>
            <a:r>
              <a:rPr lang="ru-RU" b="1" dirty="0" smtClean="0"/>
              <a:t>людям</a:t>
            </a:r>
          </a:p>
          <a:p>
            <a:pPr>
              <a:buFont typeface="+mj-lt"/>
              <a:buAutoNum type="arabicPeriod"/>
            </a:pPr>
            <a:r>
              <a:rPr lang="ru-RU" b="1" dirty="0"/>
              <a:t>Разработайте мир игры, нарисуйте арты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mtClean="0"/>
              <a:t>9</a:t>
            </a:fld>
            <a:endParaRPr lang="ru"/>
          </a:p>
        </p:txBody>
      </p:sp>
    </p:spTree>
    <p:extLst>
      <p:ext uri="{BB962C8B-B14F-4D97-AF65-F5344CB8AC3E}">
        <p14:creationId xmlns:p14="http://schemas.microsoft.com/office/powerpoint/2010/main" val="32492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543</Words>
  <Application>Microsoft Office PowerPoint</Application>
  <PresentationFormat>On-screen Show (16:9)</PresentationFormat>
  <Paragraphs>164</Paragraphs>
  <Slides>56</Slides>
  <Notes>45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Proxima Nova</vt:lpstr>
      <vt:lpstr>Comic Sans MS</vt:lpstr>
      <vt:lpstr>Alfa Slab One</vt:lpstr>
      <vt:lpstr>Arial</vt:lpstr>
      <vt:lpstr>Gameday</vt:lpstr>
      <vt:lpstr>КАК СОЗДАТЬ  ИГРУ  С НУЛЯ</vt:lpstr>
      <vt:lpstr>ЧТО НУЖНО ДЛЯ СОЗДАНИЯ ХОРОШЕЙ ИГРЫ</vt:lpstr>
      <vt:lpstr>Пошаговая инструкция создание игры</vt:lpstr>
      <vt:lpstr>PowerPoint Presentation</vt:lpstr>
      <vt:lpstr>Пошаговая инструкция создание игры</vt:lpstr>
      <vt:lpstr>PowerPoint Presentation</vt:lpstr>
      <vt:lpstr>Пошаговая инструкция создание игры</vt:lpstr>
      <vt:lpstr>PowerPoint Presentation</vt:lpstr>
      <vt:lpstr>Пошаговая инструкция создание игры</vt:lpstr>
      <vt:lpstr>ГРАФИКА</vt:lpstr>
      <vt:lpstr>PowerPoint Presentation</vt:lpstr>
      <vt:lpstr>PowerPoint Presentation</vt:lpstr>
      <vt:lpstr>Пошаговая инструкция создание игры</vt:lpstr>
      <vt:lpstr>GAME  ENGINES</vt:lpstr>
      <vt:lpstr>ПРОГРАММИРОВАНИЕ</vt:lpstr>
      <vt:lpstr>Языки программирования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Пошаговая инструкция создание игры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Пошаговая инструкция создание игры</vt:lpstr>
      <vt:lpstr>Способы заработать денег на своей компьютерной игре</vt:lpstr>
      <vt:lpstr>Продажа игры</vt:lpstr>
      <vt:lpstr>Продажа преимущества над другими игроками</vt:lpstr>
      <vt:lpstr>PowerPoint Presentation</vt:lpstr>
      <vt:lpstr>5 ИСТОРИЙ ПРО ПРОГРАММИСТОВ, КОТОРЫЕ СДЕЛАЛИ МИЛЛИОНЫ НА РАЗРАБОТКЕ ИГР</vt:lpstr>
      <vt:lpstr>Minecraft</vt:lpstr>
      <vt:lpstr>Braid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Шаптала</dc:creator>
  <cp:lastModifiedBy>max</cp:lastModifiedBy>
  <cp:revision>48</cp:revision>
  <dcterms:modified xsi:type="dcterms:W3CDTF">2018-07-21T09:01:44Z</dcterms:modified>
</cp:coreProperties>
</file>